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421" r:id="rId3"/>
    <p:sldId id="422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7" r:id="rId12"/>
    <p:sldId id="431" r:id="rId13"/>
    <p:sldId id="438" r:id="rId14"/>
    <p:sldId id="439" r:id="rId15"/>
    <p:sldId id="440" r:id="rId16"/>
    <p:sldId id="441" r:id="rId17"/>
    <p:sldId id="442" r:id="rId18"/>
    <p:sldId id="432" r:id="rId19"/>
    <p:sldId id="433" r:id="rId20"/>
    <p:sldId id="435" r:id="rId21"/>
    <p:sldId id="443" r:id="rId22"/>
    <p:sldId id="444" r:id="rId23"/>
    <p:sldId id="445" r:id="rId24"/>
    <p:sldId id="446" r:id="rId25"/>
    <p:sldId id="447" r:id="rId26"/>
    <p:sldId id="449" r:id="rId27"/>
    <p:sldId id="448" r:id="rId28"/>
    <p:sldId id="450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51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4EDEF-B9BC-4565-AB2B-AA8E6A4C8FD6}" v="48" dt="2025-12-17T20:11:33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065" autoAdjust="0"/>
  </p:normalViewPr>
  <p:slideViewPr>
    <p:cSldViewPr snapToGrid="0">
      <p:cViewPr varScale="1">
        <p:scale>
          <a:sx n="72" d="100"/>
          <a:sy n="72" d="100"/>
        </p:scale>
        <p:origin x="10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almau" userId="068e616e-1ede-4032-bfed-32f56429005a" providerId="ADAL" clId="{490E4EAE-0122-47C7-A134-9404C05B813D}"/>
    <pc:docChg chg="undo custSel addSld delSld modSld">
      <pc:chgData name="David Dalmau" userId="068e616e-1ede-4032-bfed-32f56429005a" providerId="ADAL" clId="{490E4EAE-0122-47C7-A134-9404C05B813D}" dt="2025-12-18T00:02:17.442" v="252" actId="20577"/>
      <pc:docMkLst>
        <pc:docMk/>
      </pc:docMkLst>
      <pc:sldChg chg="addSp delSp modSp mod">
        <pc:chgData name="David Dalmau" userId="068e616e-1ede-4032-bfed-32f56429005a" providerId="ADAL" clId="{490E4EAE-0122-47C7-A134-9404C05B813D}" dt="2025-12-15T19:55:43.376" v="40" actId="1076"/>
        <pc:sldMkLst>
          <pc:docMk/>
          <pc:sldMk cId="4076585350" sldId="257"/>
        </pc:sldMkLst>
        <pc:spChg chg="mod">
          <ac:chgData name="David Dalmau" userId="068e616e-1ede-4032-bfed-32f56429005a" providerId="ADAL" clId="{490E4EAE-0122-47C7-A134-9404C05B813D}" dt="2025-12-15T19:54:54.140" v="31" actId="20577"/>
          <ac:spMkLst>
            <pc:docMk/>
            <pc:sldMk cId="4076585350" sldId="257"/>
            <ac:spMk id="3" creationId="{4F46FCB7-1F8D-3EB1-F3AB-2666B7789F0A}"/>
          </ac:spMkLst>
        </pc:spChg>
        <pc:picChg chg="add mod">
          <ac:chgData name="David Dalmau" userId="068e616e-1ede-4032-bfed-32f56429005a" providerId="ADAL" clId="{490E4EAE-0122-47C7-A134-9404C05B813D}" dt="2025-12-15T19:55:43.376" v="40" actId="1076"/>
          <ac:picMkLst>
            <pc:docMk/>
            <pc:sldMk cId="4076585350" sldId="257"/>
            <ac:picMk id="8" creationId="{AC73AA61-F414-6575-4CAF-47D4C91DFB1B}"/>
          </ac:picMkLst>
        </pc:picChg>
      </pc:sldChg>
      <pc:sldChg chg="addSp delSp modSp mod setBg">
        <pc:chgData name="David Dalmau" userId="068e616e-1ede-4032-bfed-32f56429005a" providerId="ADAL" clId="{490E4EAE-0122-47C7-A134-9404C05B813D}" dt="2025-12-15T19:57:36.268" v="47" actId="26606"/>
        <pc:sldMkLst>
          <pc:docMk/>
          <pc:sldMk cId="336010431" sldId="421"/>
        </pc:sldMkLst>
        <pc:picChg chg="add mod">
          <ac:chgData name="David Dalmau" userId="068e616e-1ede-4032-bfed-32f56429005a" providerId="ADAL" clId="{490E4EAE-0122-47C7-A134-9404C05B813D}" dt="2025-12-15T19:57:36.268" v="47" actId="26606"/>
          <ac:picMkLst>
            <pc:docMk/>
            <pc:sldMk cId="336010431" sldId="421"/>
            <ac:picMk id="3" creationId="{97F2ADD0-CB59-1632-2585-9FC9B0191EE2}"/>
          </ac:picMkLst>
        </pc:picChg>
      </pc:sldChg>
      <pc:sldChg chg="addSp delSp modSp mod setBg">
        <pc:chgData name="David Dalmau" userId="068e616e-1ede-4032-bfed-32f56429005a" providerId="ADAL" clId="{490E4EAE-0122-47C7-A134-9404C05B813D}" dt="2025-12-15T19:57:54.378" v="52" actId="26606"/>
        <pc:sldMkLst>
          <pc:docMk/>
          <pc:sldMk cId="2303329138" sldId="422"/>
        </pc:sldMkLst>
        <pc:picChg chg="add mod">
          <ac:chgData name="David Dalmau" userId="068e616e-1ede-4032-bfed-32f56429005a" providerId="ADAL" clId="{490E4EAE-0122-47C7-A134-9404C05B813D}" dt="2025-12-15T19:57:54.378" v="52" actId="26606"/>
          <ac:picMkLst>
            <pc:docMk/>
            <pc:sldMk cId="2303329138" sldId="422"/>
            <ac:picMk id="3" creationId="{F829EDD8-8A1A-6BE5-910A-5A03071D7996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19:58:35.938" v="57" actId="962"/>
        <pc:sldMkLst>
          <pc:docMk/>
          <pc:sldMk cId="1634802190" sldId="424"/>
        </pc:sldMkLst>
        <pc:picChg chg="add mod">
          <ac:chgData name="David Dalmau" userId="068e616e-1ede-4032-bfed-32f56429005a" providerId="ADAL" clId="{490E4EAE-0122-47C7-A134-9404C05B813D}" dt="2025-12-15T19:58:35.938" v="57" actId="962"/>
          <ac:picMkLst>
            <pc:docMk/>
            <pc:sldMk cId="1634802190" sldId="424"/>
            <ac:picMk id="3" creationId="{4E9C943C-1D28-6209-8501-B972D7324F47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4:39.761" v="76" actId="22"/>
        <pc:sldMkLst>
          <pc:docMk/>
          <pc:sldMk cId="3734778230" sldId="425"/>
        </pc:sldMkLst>
        <pc:picChg chg="add mod">
          <ac:chgData name="David Dalmau" userId="068e616e-1ede-4032-bfed-32f56429005a" providerId="ADAL" clId="{490E4EAE-0122-47C7-A134-9404C05B813D}" dt="2025-12-15T19:59:44.889" v="61" actId="962"/>
          <ac:picMkLst>
            <pc:docMk/>
            <pc:sldMk cId="3734778230" sldId="425"/>
            <ac:picMk id="3" creationId="{DA5118DF-9E53-937E-38F6-DB26145CA328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4:42.868" v="80" actId="962"/>
        <pc:sldMkLst>
          <pc:docMk/>
          <pc:sldMk cId="350149003" sldId="426"/>
        </pc:sldMkLst>
        <pc:picChg chg="add mod">
          <ac:chgData name="David Dalmau" userId="068e616e-1ede-4032-bfed-32f56429005a" providerId="ADAL" clId="{490E4EAE-0122-47C7-A134-9404C05B813D}" dt="2025-12-15T20:04:42.868" v="80" actId="962"/>
          <ac:picMkLst>
            <pc:docMk/>
            <pc:sldMk cId="350149003" sldId="426"/>
            <ac:picMk id="3" creationId="{6EA8B988-502E-71CF-1128-9592BF4FCEBF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5:27.846" v="84" actId="962"/>
        <pc:sldMkLst>
          <pc:docMk/>
          <pc:sldMk cId="2438040217" sldId="427"/>
        </pc:sldMkLst>
        <pc:picChg chg="add mod">
          <ac:chgData name="David Dalmau" userId="068e616e-1ede-4032-bfed-32f56429005a" providerId="ADAL" clId="{490E4EAE-0122-47C7-A134-9404C05B813D}" dt="2025-12-15T20:05:27.846" v="84" actId="962"/>
          <ac:picMkLst>
            <pc:docMk/>
            <pc:sldMk cId="2438040217" sldId="427"/>
            <ac:picMk id="3" creationId="{D009476D-FD7E-07B2-335B-71CC62891640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5:41.775" v="88" actId="962"/>
        <pc:sldMkLst>
          <pc:docMk/>
          <pc:sldMk cId="624367116" sldId="428"/>
        </pc:sldMkLst>
        <pc:picChg chg="add mod">
          <ac:chgData name="David Dalmau" userId="068e616e-1ede-4032-bfed-32f56429005a" providerId="ADAL" clId="{490E4EAE-0122-47C7-A134-9404C05B813D}" dt="2025-12-15T20:05:41.775" v="88" actId="962"/>
          <ac:picMkLst>
            <pc:docMk/>
            <pc:sldMk cId="624367116" sldId="428"/>
            <ac:picMk id="3" creationId="{1439C8E6-8CEA-895F-CC8C-285482A18051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5:56.781" v="92" actId="962"/>
        <pc:sldMkLst>
          <pc:docMk/>
          <pc:sldMk cId="4284438237" sldId="429"/>
        </pc:sldMkLst>
        <pc:picChg chg="add mod">
          <ac:chgData name="David Dalmau" userId="068e616e-1ede-4032-bfed-32f56429005a" providerId="ADAL" clId="{490E4EAE-0122-47C7-A134-9404C05B813D}" dt="2025-12-15T20:05:56.781" v="92" actId="962"/>
          <ac:picMkLst>
            <pc:docMk/>
            <pc:sldMk cId="4284438237" sldId="429"/>
            <ac:picMk id="3" creationId="{F42487EC-BFC6-55D7-18A5-D7F4294399E2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6:13.642" v="96" actId="962"/>
        <pc:sldMkLst>
          <pc:docMk/>
          <pc:sldMk cId="2689956925" sldId="430"/>
        </pc:sldMkLst>
        <pc:picChg chg="add mod">
          <ac:chgData name="David Dalmau" userId="068e616e-1ede-4032-bfed-32f56429005a" providerId="ADAL" clId="{490E4EAE-0122-47C7-A134-9404C05B813D}" dt="2025-12-15T20:06:13.642" v="96" actId="962"/>
          <ac:picMkLst>
            <pc:docMk/>
            <pc:sldMk cId="2689956925" sldId="430"/>
            <ac:picMk id="3" creationId="{E4ADC250-A581-1701-C9D1-6EF5293E479F}"/>
          </ac:picMkLst>
        </pc:picChg>
      </pc:sldChg>
      <pc:sldChg chg="addSp delSp modSp mod">
        <pc:chgData name="David Dalmau" userId="068e616e-1ede-4032-bfed-32f56429005a" providerId="ADAL" clId="{490E4EAE-0122-47C7-A134-9404C05B813D}" dt="2025-12-15T20:09:23.411" v="110" actId="962"/>
        <pc:sldMkLst>
          <pc:docMk/>
          <pc:sldMk cId="3999397440" sldId="431"/>
        </pc:sldMkLst>
        <pc:picChg chg="add mod">
          <ac:chgData name="David Dalmau" userId="068e616e-1ede-4032-bfed-32f56429005a" providerId="ADAL" clId="{490E4EAE-0122-47C7-A134-9404C05B813D}" dt="2025-12-15T20:09:23.411" v="110" actId="962"/>
          <ac:picMkLst>
            <pc:docMk/>
            <pc:sldMk cId="3999397440" sldId="431"/>
            <ac:picMk id="6" creationId="{D269217C-49CB-4D4E-13A0-4DCEFEE3999B}"/>
          </ac:picMkLst>
        </pc:picChg>
      </pc:sldChg>
      <pc:sldChg chg="add del">
        <pc:chgData name="David Dalmau" userId="068e616e-1ede-4032-bfed-32f56429005a" providerId="ADAL" clId="{490E4EAE-0122-47C7-A134-9404C05B813D}" dt="2025-12-17T04:36:04.239" v="161" actId="2696"/>
        <pc:sldMkLst>
          <pc:docMk/>
          <pc:sldMk cId="1097721735" sldId="435"/>
        </pc:sldMkLst>
      </pc:sldChg>
      <pc:sldChg chg="add modNotesTx">
        <pc:chgData name="David Dalmau" userId="068e616e-1ede-4032-bfed-32f56429005a" providerId="ADAL" clId="{490E4EAE-0122-47C7-A134-9404C05B813D}" dt="2025-12-18T00:02:17.442" v="252" actId="20577"/>
        <pc:sldMkLst>
          <pc:docMk/>
          <pc:sldMk cId="1720012210" sldId="435"/>
        </pc:sldMkLst>
      </pc:sldChg>
      <pc:sldChg chg="addSp delSp modSp add mod">
        <pc:chgData name="David Dalmau" userId="068e616e-1ede-4032-bfed-32f56429005a" providerId="ADAL" clId="{490E4EAE-0122-47C7-A134-9404C05B813D}" dt="2025-12-15T20:06:32.418" v="101" actId="962"/>
        <pc:sldMkLst>
          <pc:docMk/>
          <pc:sldMk cId="2986904816" sldId="437"/>
        </pc:sldMkLst>
        <pc:picChg chg="add mod">
          <ac:chgData name="David Dalmau" userId="068e616e-1ede-4032-bfed-32f56429005a" providerId="ADAL" clId="{490E4EAE-0122-47C7-A134-9404C05B813D}" dt="2025-12-15T20:06:32.418" v="101" actId="962"/>
          <ac:picMkLst>
            <pc:docMk/>
            <pc:sldMk cId="2986904816" sldId="437"/>
            <ac:picMk id="4" creationId="{C79E7584-00BA-1DFF-DFA0-EA02114107B2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5T20:09:43.208" v="119" actId="962"/>
        <pc:sldMkLst>
          <pc:docMk/>
          <pc:sldMk cId="3184964990" sldId="438"/>
        </pc:sldMkLst>
        <pc:picChg chg="add mod">
          <ac:chgData name="David Dalmau" userId="068e616e-1ede-4032-bfed-32f56429005a" providerId="ADAL" clId="{490E4EAE-0122-47C7-A134-9404C05B813D}" dt="2025-12-15T20:09:43.208" v="119" actId="962"/>
          <ac:picMkLst>
            <pc:docMk/>
            <pc:sldMk cId="3184964990" sldId="438"/>
            <ac:picMk id="3" creationId="{BF4FC645-59D1-2820-27F8-DBFED060BBAD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5T20:09:54.238" v="122" actId="962"/>
        <pc:sldMkLst>
          <pc:docMk/>
          <pc:sldMk cId="1048718601" sldId="439"/>
        </pc:sldMkLst>
        <pc:picChg chg="add mod">
          <ac:chgData name="David Dalmau" userId="068e616e-1ede-4032-bfed-32f56429005a" providerId="ADAL" clId="{490E4EAE-0122-47C7-A134-9404C05B813D}" dt="2025-12-15T20:09:54.238" v="122" actId="962"/>
          <ac:picMkLst>
            <pc:docMk/>
            <pc:sldMk cId="1048718601" sldId="439"/>
            <ac:picMk id="3" creationId="{19C5976F-761A-6E0C-DDCA-D33BAF5A1E44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5T20:10:05.275" v="125" actId="962"/>
        <pc:sldMkLst>
          <pc:docMk/>
          <pc:sldMk cId="1484778566" sldId="440"/>
        </pc:sldMkLst>
        <pc:picChg chg="add mod">
          <ac:chgData name="David Dalmau" userId="068e616e-1ede-4032-bfed-32f56429005a" providerId="ADAL" clId="{490E4EAE-0122-47C7-A134-9404C05B813D}" dt="2025-12-15T20:10:05.275" v="125" actId="962"/>
          <ac:picMkLst>
            <pc:docMk/>
            <pc:sldMk cId="1484778566" sldId="440"/>
            <ac:picMk id="3" creationId="{F809E4FF-4B15-31A2-8575-E825091B7CE2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5T20:10:17.315" v="130" actId="962"/>
        <pc:sldMkLst>
          <pc:docMk/>
          <pc:sldMk cId="4069485728" sldId="441"/>
        </pc:sldMkLst>
        <pc:picChg chg="add mod">
          <ac:chgData name="David Dalmau" userId="068e616e-1ede-4032-bfed-32f56429005a" providerId="ADAL" clId="{490E4EAE-0122-47C7-A134-9404C05B813D}" dt="2025-12-15T20:10:17.315" v="130" actId="962"/>
          <ac:picMkLst>
            <pc:docMk/>
            <pc:sldMk cId="4069485728" sldId="441"/>
            <ac:picMk id="4" creationId="{0D36C917-F78A-BEDF-4F7B-D12C5E110A32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5T20:10:29.992" v="135" actId="962"/>
        <pc:sldMkLst>
          <pc:docMk/>
          <pc:sldMk cId="3151869931" sldId="442"/>
        </pc:sldMkLst>
        <pc:picChg chg="add mod">
          <ac:chgData name="David Dalmau" userId="068e616e-1ede-4032-bfed-32f56429005a" providerId="ADAL" clId="{490E4EAE-0122-47C7-A134-9404C05B813D}" dt="2025-12-15T20:10:29.992" v="135" actId="962"/>
          <ac:picMkLst>
            <pc:docMk/>
            <pc:sldMk cId="3151869931" sldId="442"/>
            <ac:picMk id="3" creationId="{1E3E0BE2-9816-67AD-C318-C191B9F2EE9A}"/>
          </ac:picMkLst>
        </pc:picChg>
      </pc:sldChg>
      <pc:sldChg chg="add del">
        <pc:chgData name="David Dalmau" userId="068e616e-1ede-4032-bfed-32f56429005a" providerId="ADAL" clId="{490E4EAE-0122-47C7-A134-9404C05B813D}" dt="2025-12-17T04:36:04.239" v="161" actId="2696"/>
        <pc:sldMkLst>
          <pc:docMk/>
          <pc:sldMk cId="2710926360" sldId="443"/>
        </pc:sldMkLst>
      </pc:sldChg>
      <pc:sldChg chg="add">
        <pc:chgData name="David Dalmau" userId="068e616e-1ede-4032-bfed-32f56429005a" providerId="ADAL" clId="{490E4EAE-0122-47C7-A134-9404C05B813D}" dt="2025-12-17T04:36:10.731" v="162"/>
        <pc:sldMkLst>
          <pc:docMk/>
          <pc:sldMk cId="2787576561" sldId="443"/>
        </pc:sldMkLst>
      </pc:sldChg>
      <pc:sldChg chg="add">
        <pc:chgData name="David Dalmau" userId="068e616e-1ede-4032-bfed-32f56429005a" providerId="ADAL" clId="{490E4EAE-0122-47C7-A134-9404C05B813D}" dt="2025-12-17T04:36:10.731" v="162"/>
        <pc:sldMkLst>
          <pc:docMk/>
          <pc:sldMk cId="1853509529" sldId="444"/>
        </pc:sldMkLst>
      </pc:sldChg>
      <pc:sldChg chg="add del">
        <pc:chgData name="David Dalmau" userId="068e616e-1ede-4032-bfed-32f56429005a" providerId="ADAL" clId="{490E4EAE-0122-47C7-A134-9404C05B813D}" dt="2025-12-17T04:36:04.239" v="161" actId="2696"/>
        <pc:sldMkLst>
          <pc:docMk/>
          <pc:sldMk cId="2752246446" sldId="444"/>
        </pc:sldMkLst>
      </pc:sldChg>
      <pc:sldChg chg="add del">
        <pc:chgData name="David Dalmau" userId="068e616e-1ede-4032-bfed-32f56429005a" providerId="ADAL" clId="{490E4EAE-0122-47C7-A134-9404C05B813D}" dt="2025-12-17T04:36:04.239" v="161" actId="2696"/>
        <pc:sldMkLst>
          <pc:docMk/>
          <pc:sldMk cId="360328447" sldId="445"/>
        </pc:sldMkLst>
      </pc:sldChg>
      <pc:sldChg chg="add">
        <pc:chgData name="David Dalmau" userId="068e616e-1ede-4032-bfed-32f56429005a" providerId="ADAL" clId="{490E4EAE-0122-47C7-A134-9404C05B813D}" dt="2025-12-17T04:36:10.731" v="162"/>
        <pc:sldMkLst>
          <pc:docMk/>
          <pc:sldMk cId="3514081752" sldId="445"/>
        </pc:sldMkLst>
      </pc:sldChg>
      <pc:sldChg chg="add del">
        <pc:chgData name="David Dalmau" userId="068e616e-1ede-4032-bfed-32f56429005a" providerId="ADAL" clId="{490E4EAE-0122-47C7-A134-9404C05B813D}" dt="2025-12-17T04:36:04.239" v="161" actId="2696"/>
        <pc:sldMkLst>
          <pc:docMk/>
          <pc:sldMk cId="963010933" sldId="446"/>
        </pc:sldMkLst>
      </pc:sldChg>
      <pc:sldChg chg="add">
        <pc:chgData name="David Dalmau" userId="068e616e-1ede-4032-bfed-32f56429005a" providerId="ADAL" clId="{490E4EAE-0122-47C7-A134-9404C05B813D}" dt="2025-12-17T04:36:10.731" v="162"/>
        <pc:sldMkLst>
          <pc:docMk/>
          <pc:sldMk cId="2778937469" sldId="446"/>
        </pc:sldMkLst>
      </pc:sldChg>
      <pc:sldChg chg="addSp delSp modSp add mod">
        <pc:chgData name="David Dalmau" userId="068e616e-1ede-4032-bfed-32f56429005a" providerId="ADAL" clId="{490E4EAE-0122-47C7-A134-9404C05B813D}" dt="2025-12-17T14:48:26.586" v="210" actId="1076"/>
        <pc:sldMkLst>
          <pc:docMk/>
          <pc:sldMk cId="4082924420" sldId="447"/>
        </pc:sldMkLst>
        <pc:picChg chg="add del mod">
          <ac:chgData name="David Dalmau" userId="068e616e-1ede-4032-bfed-32f56429005a" providerId="ADAL" clId="{490E4EAE-0122-47C7-A134-9404C05B813D}" dt="2025-12-17T04:42:17.531" v="170" actId="478"/>
          <ac:picMkLst>
            <pc:docMk/>
            <pc:sldMk cId="4082924420" sldId="447"/>
            <ac:picMk id="3" creationId="{B86C92FF-9655-77F0-B0C1-7504A288BAA7}"/>
          </ac:picMkLst>
        </pc:picChg>
        <pc:picChg chg="add del mod">
          <ac:chgData name="David Dalmau" userId="068e616e-1ede-4032-bfed-32f56429005a" providerId="ADAL" clId="{490E4EAE-0122-47C7-A134-9404C05B813D}" dt="2025-12-17T14:47:54.290" v="203" actId="478"/>
          <ac:picMkLst>
            <pc:docMk/>
            <pc:sldMk cId="4082924420" sldId="447"/>
            <ac:picMk id="5" creationId="{EAAB057C-1EE0-539C-7139-D6AE7BBC9740}"/>
          </ac:picMkLst>
        </pc:picChg>
        <pc:picChg chg="add mod modCrop">
          <ac:chgData name="David Dalmau" userId="068e616e-1ede-4032-bfed-32f56429005a" providerId="ADAL" clId="{490E4EAE-0122-47C7-A134-9404C05B813D}" dt="2025-12-17T14:48:26.586" v="210" actId="1076"/>
          <ac:picMkLst>
            <pc:docMk/>
            <pc:sldMk cId="4082924420" sldId="447"/>
            <ac:picMk id="7" creationId="{736E843A-1FDF-5568-150F-BA9CFA067217}"/>
          </ac:picMkLst>
        </pc:picChg>
        <pc:picChg chg="del">
          <ac:chgData name="David Dalmau" userId="068e616e-1ede-4032-bfed-32f56429005a" providerId="ADAL" clId="{490E4EAE-0122-47C7-A134-9404C05B813D}" dt="2025-12-17T04:39:54.291" v="164" actId="478"/>
          <ac:picMkLst>
            <pc:docMk/>
            <pc:sldMk cId="4082924420" sldId="447"/>
            <ac:picMk id="4098" creationId="{CF14D303-F4AC-5B8B-A006-F2EA6F08E5E7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7T17:24:19.113" v="220" actId="478"/>
        <pc:sldMkLst>
          <pc:docMk/>
          <pc:sldMk cId="41237289" sldId="448"/>
        </pc:sldMkLst>
        <pc:picChg chg="add del mod">
          <ac:chgData name="David Dalmau" userId="068e616e-1ede-4032-bfed-32f56429005a" providerId="ADAL" clId="{490E4EAE-0122-47C7-A134-9404C05B813D}" dt="2025-12-17T17:24:19.113" v="220" actId="478"/>
          <ac:picMkLst>
            <pc:docMk/>
            <pc:sldMk cId="41237289" sldId="448"/>
            <ac:picMk id="4" creationId="{0D427240-BBE2-DCCB-6C19-E322A7C177A1}"/>
          </ac:picMkLst>
        </pc:picChg>
      </pc:sldChg>
      <pc:sldChg chg="add del">
        <pc:chgData name="David Dalmau" userId="068e616e-1ede-4032-bfed-32f56429005a" providerId="ADAL" clId="{490E4EAE-0122-47C7-A134-9404C05B813D}" dt="2025-12-17T04:42:14.538" v="168"/>
        <pc:sldMkLst>
          <pc:docMk/>
          <pc:sldMk cId="2917959545" sldId="448"/>
        </pc:sldMkLst>
      </pc:sldChg>
      <pc:sldChg chg="delSp add mod">
        <pc:chgData name="David Dalmau" userId="068e616e-1ede-4032-bfed-32f56429005a" providerId="ADAL" clId="{490E4EAE-0122-47C7-A134-9404C05B813D}" dt="2025-12-17T14:48:29.892" v="211" actId="478"/>
        <pc:sldMkLst>
          <pc:docMk/>
          <pc:sldMk cId="2040657459" sldId="449"/>
        </pc:sldMkLst>
        <pc:picChg chg="del">
          <ac:chgData name="David Dalmau" userId="068e616e-1ede-4032-bfed-32f56429005a" providerId="ADAL" clId="{490E4EAE-0122-47C7-A134-9404C05B813D}" dt="2025-12-17T14:48:29.892" v="211" actId="478"/>
          <ac:picMkLst>
            <pc:docMk/>
            <pc:sldMk cId="2040657459" sldId="449"/>
            <ac:picMk id="7" creationId="{E977CC39-0DE0-A8D8-513D-EF6BC60CA4A6}"/>
          </ac:picMkLst>
        </pc:picChg>
      </pc:sldChg>
      <pc:sldChg chg="addSp delSp modSp add mod">
        <pc:chgData name="David Dalmau" userId="068e616e-1ede-4032-bfed-32f56429005a" providerId="ADAL" clId="{490E4EAE-0122-47C7-A134-9404C05B813D}" dt="2025-12-17T17:25:13.858" v="228" actId="1076"/>
        <pc:sldMkLst>
          <pc:docMk/>
          <pc:sldMk cId="1789395341" sldId="450"/>
        </pc:sldMkLst>
        <pc:spChg chg="add mod">
          <ac:chgData name="David Dalmau" userId="068e616e-1ede-4032-bfed-32f56429005a" providerId="ADAL" clId="{490E4EAE-0122-47C7-A134-9404C05B813D}" dt="2025-12-17T17:25:13.858" v="228" actId="1076"/>
          <ac:spMkLst>
            <pc:docMk/>
            <pc:sldMk cId="1789395341" sldId="450"/>
            <ac:spMk id="2" creationId="{EA07B660-3BB4-B077-2280-0149C516D8AB}"/>
          </ac:spMkLst>
        </pc:spChg>
        <pc:spChg chg="add mod">
          <ac:chgData name="David Dalmau" userId="068e616e-1ede-4032-bfed-32f56429005a" providerId="ADAL" clId="{490E4EAE-0122-47C7-A134-9404C05B813D}" dt="2025-12-17T17:25:06.635" v="227" actId="1076"/>
          <ac:spMkLst>
            <pc:docMk/>
            <pc:sldMk cId="1789395341" sldId="450"/>
            <ac:spMk id="5" creationId="{AC0C97D9-46A2-6439-FE93-32B962A1DF6F}"/>
          </ac:spMkLst>
        </pc:spChg>
        <pc:picChg chg="del">
          <ac:chgData name="David Dalmau" userId="068e616e-1ede-4032-bfed-32f56429005a" providerId="ADAL" clId="{490E4EAE-0122-47C7-A134-9404C05B813D}" dt="2025-12-17T17:24:23.987" v="222" actId="478"/>
          <ac:picMkLst>
            <pc:docMk/>
            <pc:sldMk cId="1789395341" sldId="450"/>
            <ac:picMk id="3" creationId="{F8A65272-4910-6222-0E65-33167F347775}"/>
          </ac:picMkLst>
        </pc:picChg>
        <pc:picChg chg="mod modCrop">
          <ac:chgData name="David Dalmau" userId="068e616e-1ede-4032-bfed-32f56429005a" providerId="ADAL" clId="{490E4EAE-0122-47C7-A134-9404C05B813D}" dt="2025-12-17T17:24:32.908" v="225" actId="1076"/>
          <ac:picMkLst>
            <pc:docMk/>
            <pc:sldMk cId="1789395341" sldId="450"/>
            <ac:picMk id="4" creationId="{902B1D4B-82A1-12FD-F14C-110AE5C1A865}"/>
          </ac:picMkLst>
        </pc:picChg>
      </pc:sldChg>
      <pc:sldChg chg="addSp modSp new mod">
        <pc:chgData name="David Dalmau" userId="068e616e-1ede-4032-bfed-32f56429005a" providerId="ADAL" clId="{490E4EAE-0122-47C7-A134-9404C05B813D}" dt="2025-12-17T20:11:33.931" v="249" actId="14100"/>
        <pc:sldMkLst>
          <pc:docMk/>
          <pc:sldMk cId="3578295417" sldId="451"/>
        </pc:sldMkLst>
        <pc:spChg chg="add mod">
          <ac:chgData name="David Dalmau" userId="068e616e-1ede-4032-bfed-32f56429005a" providerId="ADAL" clId="{490E4EAE-0122-47C7-A134-9404C05B813D}" dt="2025-12-17T20:11:22.890" v="247" actId="1076"/>
          <ac:spMkLst>
            <pc:docMk/>
            <pc:sldMk cId="3578295417" sldId="451"/>
            <ac:spMk id="3" creationId="{68FA39A7-7178-5DB7-8311-0C74C2529103}"/>
          </ac:spMkLst>
        </pc:spChg>
        <pc:picChg chg="add mod">
          <ac:chgData name="David Dalmau" userId="068e616e-1ede-4032-bfed-32f56429005a" providerId="ADAL" clId="{490E4EAE-0122-47C7-A134-9404C05B813D}" dt="2025-12-17T20:11:33.931" v="249" actId="14100"/>
          <ac:picMkLst>
            <pc:docMk/>
            <pc:sldMk cId="3578295417" sldId="451"/>
            <ac:picMk id="5122" creationId="{7530C128-BE87-97DF-D204-2591A4185AF3}"/>
          </ac:picMkLst>
        </pc:picChg>
      </pc:sldChg>
      <pc:sldChg chg="new del">
        <pc:chgData name="David Dalmau" userId="068e616e-1ede-4032-bfed-32f56429005a" providerId="ADAL" clId="{490E4EAE-0122-47C7-A134-9404C05B813D}" dt="2025-12-17T20:42:19.268" v="251" actId="47"/>
        <pc:sldMkLst>
          <pc:docMk/>
          <pc:sldMk cId="3823874859" sldId="4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29973-E8AF-4D61-9882-CDEEE884DB96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3E07C-01A8-4C54-9897-B7B41013A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4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8226E-7454-8810-1A9F-B22CE78B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E7E5B-8DCA-4D46-2264-B59F00832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F6030-639D-E71F-E73F-B4095A4D5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AD05-070B-D319-00BC-1599B8137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EC4B-11AF-2316-D04C-00CEB5A5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E7F3B-1C6F-80B6-9288-A6365E033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3F954-7A3C-A656-D572-FAE5027C9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1F3A8-B680-2B34-6D53-3B1065A5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60BED-F1A5-3205-F395-428E263C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1908A-980D-E901-0F0D-15891540B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19368-72C6-A442-5B4F-67C8A6A5C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1303F-4B92-F62B-C340-5C5540E96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0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1D84-5A82-C3B8-60E0-DFC93658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CE4E1-741A-0EA1-0128-78C3798D8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7D7DA5-6FED-E09C-EE95-2AE12DFC2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35298-07CC-18CC-F384-AA1F52E45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C5C2-F3E5-8A5F-66AE-AB714A29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F12CF-55CA-13C2-E7DC-885B4DA77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F287E-B138-192E-CAFF-7609C8396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1DCD5-9511-4C51-054B-6678F1CE1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7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5BA6-27B0-2728-914C-35E09B5A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6F176-1DB6-C45A-C4A0-92CAB5AB3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C077D-360E-0C48-B7D4-556CF2642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90AB2-A310-F718-A55A-67140A82F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7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3C98B-81AC-6C54-4458-CBDCD4999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68900-5A8E-1701-B84C-0D44A4744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11F5E-BE66-6628-0346-488CC1D00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6FFDB-D5F1-F814-7147-DF47F6849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C5D9-C27D-B4CC-A558-83A8125D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F166E-0ED2-FEA7-5460-5D651F2B6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D5C2A3-AA88-9FD3-BBBD-A177D8FB8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D39D3-199A-5F5A-2432-797E77F22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53E07C-01A8-4C54-9897-B7B41013A2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5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9FD3-9D91-A3D7-5372-974522CF7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DB552-31A6-0499-1BB4-F2C0F7AB1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9DC92-E6F3-1B9F-2DF3-E3DFA42D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84D56-C3E0-2469-78F7-4E43485D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67352-274F-5214-4462-076D42BC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7012-0941-E12F-99E8-100FC7BC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C6826-3E98-E396-DD4C-998927D08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A8A08-7C51-4773-1FEE-6BDB355B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4955A-8800-BD02-39CB-23944665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94534-9CDD-5C13-954B-21D0CE9C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9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DA811-C06F-45B3-2D84-88104B345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A763D-9E8D-8ED0-7CEF-28ED2301C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2E496-4FE9-E88F-CD31-55F9802D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A5104-0B5E-B90B-9D4C-AD7E82D4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114BA-FD9E-6CF7-4179-34A5BA24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B98C-B61E-2CD0-7B7C-1C316D48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FA1D1-9A3D-4137-8109-910241DC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595E0-B828-783C-C6AF-A5412FFA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3BC6-DCB8-A2DD-BB19-54F233E7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DBA0B-9A6D-2F15-DCBD-65F2F2D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A739-7629-F7E7-3A55-5044513C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5821D-F233-7889-DE78-8432AE133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8AD1-A9A6-BC49-98A3-7C7BE2B8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3437-EC1A-CF2E-000E-5EC41B41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5CC1-1744-B446-2430-AE673734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A928-3A32-75DF-0567-FEB65235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CA37-4134-1FB8-FCFD-8F72F3AA5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CE1E4-D3F8-6D66-D563-36104FB6D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F9D00-8941-5C26-C4B4-B6C556AD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1D05B-CFE1-255E-CF5A-BAE000202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B997-0B85-3550-BC42-A7064B85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CD35-48E9-440B-E079-87059E63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F717D-042E-8067-444D-0DD0AA611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07C31-7F5D-7D9D-A40E-DD8DA10ED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598A1-99D4-5141-1C7E-7BE8853A1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13C4D-7A97-C355-ED9D-F076AB5A6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AB227-12D5-0997-ACE6-4299CC7D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DDD27-CA9F-DCC8-E3B3-F543237D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2DDA7-1007-2948-F3A7-7006172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4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36A-2763-A0A0-66F7-38C1B1D6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4E220-A013-1719-CEAF-3361D264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C0E-53B6-3E16-339E-4DC0E227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3E2AC-F5D8-CD1B-1DC1-CD0371A5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6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9757E-4279-E800-6C74-1F0BD16A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F2E253-949B-3F10-D5E4-06355FB5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6B54D-62F6-73B4-2EE0-9ED243AB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4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8D1F-6833-9576-9CE4-4AE9B30CA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EFB1-5C07-4B8F-F1B9-8607E30B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42186-B19F-4E05-58ED-1E22BB001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B3132-82F7-A99D-58C3-F009945C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A28CC-A9C4-D213-D42F-72A92877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8AEF6-FCCE-B705-7970-0959676D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EE4A-984B-16F1-3543-0AA045F5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29876B-2A6C-CDDC-044C-50BADE74B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02907-D3BA-90AD-45CB-28922C4A3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B21EE-5986-A916-6FF8-82265C3A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7183-AD30-8FAE-D25A-ED22E58F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CC464-BAC9-1E22-FA78-E33B0798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3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D827B3-457C-B2D3-4624-0E0D017E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4451-00F0-5965-7EF9-D61580A46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61571-F116-BE26-6513-9C60827A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36FDB7-197E-4ACF-9754-07B72D8C8A02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390F4-D0F0-C27A-E9D9-56CF4F53A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4F3C-8918-3F70-E711-0E146709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917784-D19B-4B11-9088-1CA4ACB62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E6D410-BDF3-4465-9AC7-4871D265AF43}"/>
              </a:ext>
            </a:extLst>
          </p:cNvPr>
          <p:cNvCxnSpPr/>
          <p:nvPr/>
        </p:nvCxnSpPr>
        <p:spPr>
          <a:xfrm>
            <a:off x="0" y="3624309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55E28A0A-EDBA-4FA8-A013-4221C6B1831A}"/>
              </a:ext>
            </a:extLst>
          </p:cNvPr>
          <p:cNvSpPr/>
          <p:nvPr/>
        </p:nvSpPr>
        <p:spPr>
          <a:xfrm>
            <a:off x="72447" y="872560"/>
            <a:ext cx="11899820" cy="11387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Optimizing Reaction conditions Using Bayesian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B16-5A61-4B22-872A-6F1ECA029F59}"/>
              </a:ext>
            </a:extLst>
          </p:cNvPr>
          <p:cNvSpPr txBox="1"/>
          <p:nvPr/>
        </p:nvSpPr>
        <p:spPr>
          <a:xfrm>
            <a:off x="11890314" y="64886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7846AF-8F26-E0F5-C543-530B9867E051}"/>
              </a:ext>
            </a:extLst>
          </p:cNvPr>
          <p:cNvGrpSpPr/>
          <p:nvPr/>
        </p:nvGrpSpPr>
        <p:grpSpPr>
          <a:xfrm>
            <a:off x="3564782" y="3144177"/>
            <a:ext cx="3796873" cy="982066"/>
            <a:chOff x="4813083" y="2529015"/>
            <a:chExt cx="3796873" cy="9820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1B5FCE-3CC8-4B05-B357-3BE15667E8BF}"/>
                </a:ext>
              </a:extLst>
            </p:cNvPr>
            <p:cNvSpPr/>
            <p:nvPr/>
          </p:nvSpPr>
          <p:spPr>
            <a:xfrm>
              <a:off x="6403979" y="2529015"/>
              <a:ext cx="188064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David Dalmau</a:t>
              </a:r>
            </a:p>
            <a:p>
              <a:pPr algn="ctr"/>
              <a:r>
                <a:rPr lang="de-DE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F46FCB7-1F8D-3EB1-F3AB-2666B7789F0A}"/>
                </a:ext>
              </a:extLst>
            </p:cNvPr>
            <p:cNvSpPr/>
            <p:nvPr/>
          </p:nvSpPr>
          <p:spPr>
            <a:xfrm>
              <a:off x="4813083" y="3141749"/>
              <a:ext cx="37968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        Workflow: 12/17/2025</a:t>
              </a:r>
              <a:endParaRPr lang="en-US" dirty="0"/>
            </a:p>
          </p:txBody>
        </p:sp>
      </p:grpSp>
      <p:pic>
        <p:nvPicPr>
          <p:cNvPr id="8" name="Picture 7" descr="A hexagons with icons&#10;&#10;AI-generated content may be incorrect.">
            <a:extLst>
              <a:ext uri="{FF2B5EF4-FFF2-40B4-BE49-F238E27FC236}">
                <a16:creationId xmlns:a16="http://schemas.microsoft.com/office/drawing/2014/main" id="{AC73AA61-F414-6575-4CAF-47D4C91DF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36" y="4595544"/>
            <a:ext cx="1600926" cy="15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ADC250-A581-1701-C9D1-6EF5293E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01" y="0"/>
            <a:ext cx="9262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5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08F1-4FC5-1C93-63B2-A6645D9A6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C79E7584-00BA-1DFF-DFA0-EA021141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30" y="0"/>
            <a:ext cx="938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D269217C-49CB-4D4E-13A0-4DCEFEE3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8" y="0"/>
            <a:ext cx="9269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9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79F-A4C4-3FDD-31F5-E2336B9EB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BF4FC645-59D1-2820-27F8-DBFED060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88" y="0"/>
            <a:ext cx="9390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E4338-BEF6-C84A-1E79-8A5A4CF49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19C5976F-761A-6E0C-DDCA-D33BAF5A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28100"/>
            <a:ext cx="955490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1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ED9DE-2750-CCD2-AACB-ED4BB64A3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F809E4FF-4B15-31A2-8575-E825091B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28100"/>
            <a:ext cx="9412013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7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89343-1E85-BD2C-0107-01480C3B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0D36C917-F78A-BEDF-4F7B-D12C5E11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32863"/>
            <a:ext cx="951680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8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9164-82CA-4D90-CE3C-48A92082E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1E3E0BE2-9816-67AD-C318-C191B9F2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0"/>
            <a:ext cx="9544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9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D2CF5E-00A1-9EDD-86B7-932BB24B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58" y="0"/>
            <a:ext cx="9112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4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6DB26-81DC-0961-CF93-82720150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52F5-35C1-83F4-27F1-3F7D4E9D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58" y="0"/>
            <a:ext cx="911228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D1A295-8627-7894-72F9-A2EBEDE88E07}"/>
              </a:ext>
            </a:extLst>
          </p:cNvPr>
          <p:cNvSpPr txBox="1"/>
          <p:nvPr/>
        </p:nvSpPr>
        <p:spPr>
          <a:xfrm>
            <a:off x="751461" y="5938896"/>
            <a:ext cx="2585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https://edboplus.org/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6C07C4C-D12B-37DE-54AF-C4B86BA2514D}"/>
              </a:ext>
            </a:extLst>
          </p:cNvPr>
          <p:cNvSpPr/>
          <p:nvPr/>
        </p:nvSpPr>
        <p:spPr>
          <a:xfrm>
            <a:off x="3336588" y="4980562"/>
            <a:ext cx="1955259" cy="3404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emistry diagram&#10;&#10;AI-generated content may be incorrect.">
            <a:extLst>
              <a:ext uri="{FF2B5EF4-FFF2-40B4-BE49-F238E27FC236}">
                <a16:creationId xmlns:a16="http://schemas.microsoft.com/office/drawing/2014/main" id="{97F2ADD0-CB59-1632-2585-9FC9B019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89" y="0"/>
            <a:ext cx="9597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4DA3-B6C6-5225-CE30-54B6CF84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6755AA-26DC-EBB6-E575-1DE238B4EB5A}"/>
              </a:ext>
            </a:extLst>
          </p:cNvPr>
          <p:cNvSpPr txBox="1"/>
          <p:nvPr/>
        </p:nvSpPr>
        <p:spPr>
          <a:xfrm>
            <a:off x="2833179" y="345492"/>
            <a:ext cx="78186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Centroidal </a:t>
            </a:r>
            <a:r>
              <a:rPr lang="en-US" sz="2400" b="1" dirty="0" err="1"/>
              <a:t>voronoi</a:t>
            </a:r>
            <a:r>
              <a:rPr lang="en-US" sz="2400" b="1" dirty="0"/>
              <a:t> tessellation (CVT) sampling: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69904-867C-0649-8A09-12DA85BFEE57}"/>
              </a:ext>
            </a:extLst>
          </p:cNvPr>
          <p:cNvSpPr txBox="1"/>
          <p:nvPr/>
        </p:nvSpPr>
        <p:spPr>
          <a:xfrm>
            <a:off x="134160" y="5897561"/>
            <a:ext cx="119236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832"/>
                </a:solidFill>
                <a:effectLst/>
                <a:latin typeface="-apple-system"/>
              </a:rPr>
              <a:t>In CVT, the generating point of each Voronoi cell coincides with its center of mass; CVT sampling locates the design samples at the centroids of each Voronoi cell in the input space. CVT sampling is a geometric, space-filling sampling method which is similar to k-means clustering in its simplest form.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70A78-A120-77FF-D38C-39BAB78DB06D}"/>
              </a:ext>
            </a:extLst>
          </p:cNvPr>
          <p:cNvSpPr txBox="1"/>
          <p:nvPr/>
        </p:nvSpPr>
        <p:spPr>
          <a:xfrm>
            <a:off x="897375" y="807157"/>
            <a:ext cx="12487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Du, Q., Faber, V., &amp; </a:t>
            </a:r>
            <a:r>
              <a:rPr lang="es-ES" sz="1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Gunzburger</a:t>
            </a:r>
            <a:r>
              <a:rPr lang="es-ES" sz="1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M. (1999). 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Centroidal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Voronoi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Tessellations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Applications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and 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Algorithms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 SIAM </a:t>
            </a:r>
            <a:r>
              <a:rPr lang="es-ES" sz="1000" b="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Review</a:t>
            </a:r>
            <a:r>
              <a:rPr lang="es-ES" sz="1000" b="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41(4), 637–676.</a:t>
            </a:r>
            <a:endParaRPr lang="en-US" sz="1000" dirty="0"/>
          </a:p>
        </p:txBody>
      </p:sp>
      <p:pic>
        <p:nvPicPr>
          <p:cNvPr id="1026" name="Picture 2" descr="centroidal Voronoi tessellation ...">
            <a:extLst>
              <a:ext uri="{FF2B5EF4-FFF2-40B4-BE49-F238E27FC236}">
                <a16:creationId xmlns:a16="http://schemas.microsoft.com/office/drawing/2014/main" id="{3B6BE333-E741-E795-18AA-E4BEA8A8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357" y="1424352"/>
            <a:ext cx="65246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1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3BEC6-C9F6-174E-6CE0-7FA08074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1A3096-E30C-A82E-5FBD-4408C883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4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7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E7343-6F57-C4CD-8367-BE2A41A9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8E568B-F6DF-1B3E-6452-DD2FBABF2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0"/>
            <a:ext cx="11880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09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DF3B-C8C3-A179-5FC7-567966438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50C6C3C-325A-2B3D-4E8C-4C95043D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0"/>
            <a:ext cx="10774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081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F2B4B-DFB2-78DD-656D-10DDBDFB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2CFFEE3-BD0B-DFBB-9E9E-9BEADBDEB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475"/>
            <a:ext cx="12192000" cy="58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37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62998-AAFD-74D0-3CC4-9FEDB9DB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chemical formulas&#10;&#10;AI-generated content may be incorrect.">
            <a:extLst>
              <a:ext uri="{FF2B5EF4-FFF2-40B4-BE49-F238E27FC236}">
                <a16:creationId xmlns:a16="http://schemas.microsoft.com/office/drawing/2014/main" id="{736E843A-1FDF-5568-150F-BA9CFA06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85" y="935993"/>
            <a:ext cx="7103630" cy="4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D66E-76BD-55D4-D9A2-8BFDF01A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6D6CA3C-44FC-1EE8-B6D0-5BCC40F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70969"/>
            <a:ext cx="1017412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7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B4264-46C0-9989-F701-35047C03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C72FCBFE-C8AB-E10F-C199-21BF57BC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968" y="0"/>
            <a:ext cx="915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7BA1-4DB5-C71D-FBFE-1ACC8AC2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02B1D4B-82A1-12FD-F14C-110AE5C1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26"/>
          <a:stretch>
            <a:fillRect/>
          </a:stretch>
        </p:blipFill>
        <p:spPr>
          <a:xfrm>
            <a:off x="1432861" y="144966"/>
            <a:ext cx="9326277" cy="656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7B660-3BB4-B077-2280-0149C516D8AB}"/>
              </a:ext>
            </a:extLst>
          </p:cNvPr>
          <p:cNvSpPr txBox="1"/>
          <p:nvPr/>
        </p:nvSpPr>
        <p:spPr>
          <a:xfrm>
            <a:off x="9151182" y="1005389"/>
            <a:ext cx="2585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https://edboplus.org/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AC0C97D9-46A2-6439-FE93-32B962A1DF6F}"/>
              </a:ext>
            </a:extLst>
          </p:cNvPr>
          <p:cNvSpPr/>
          <p:nvPr/>
        </p:nvSpPr>
        <p:spPr>
          <a:xfrm>
            <a:off x="5005900" y="2396851"/>
            <a:ext cx="1955259" cy="3404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44373-46A6-5BBC-2E5B-935BE2EF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9074"/>
            <a:ext cx="1086001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7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hemistry&#10;&#10;AI-generated content may be incorrect.">
            <a:extLst>
              <a:ext uri="{FF2B5EF4-FFF2-40B4-BE49-F238E27FC236}">
                <a16:creationId xmlns:a16="http://schemas.microsoft.com/office/drawing/2014/main" id="{F829EDD8-8A1A-6BE5-910A-5A03071D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89" y="0"/>
            <a:ext cx="9131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2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8BAA7-F5CF-E466-C694-16D71DFA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6" y="0"/>
            <a:ext cx="11399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3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F1D02-846F-6B1A-4AE0-01CEC267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3" y="0"/>
            <a:ext cx="1004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5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741EC-4B24-FC20-1EC6-75EA7AE4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44" y="0"/>
            <a:ext cx="11033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5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9E32C-44BB-4C10-334D-2FA1886F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66" y="0"/>
            <a:ext cx="10515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0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82840-38F9-5F8A-BF0E-C25FACF8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9" y="0"/>
            <a:ext cx="1077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9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74863-AEDA-01E7-50C1-8D8D35B4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4" y="0"/>
            <a:ext cx="11165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9D92C-634F-642A-C707-ED6A079F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0"/>
            <a:ext cx="1074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9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9198E-3666-176D-90E6-B3F67DCC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0"/>
            <a:ext cx="10873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8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244EF-39B5-6459-C409-424CC2EE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99574"/>
            <a:ext cx="11888859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81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D3FDB-3865-9F7B-1438-20A58673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109074"/>
            <a:ext cx="11993649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4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9C943C-1D28-6209-8501-B972D732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80" y="0"/>
            <a:ext cx="890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0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7D56-E208-28B5-66BC-3B24B612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328180"/>
            <a:ext cx="10917174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1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E4C77-2EDA-66D5-6896-CF970A40F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590154"/>
            <a:ext cx="11536385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08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96897-8D0E-A06B-B181-0BD80C20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304364"/>
            <a:ext cx="11383964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BD107-79A0-EF78-535D-E45CEC29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97" y="0"/>
            <a:ext cx="1000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0997A-ED3C-D2E6-16A6-F205A565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35" y="0"/>
            <a:ext cx="10257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715D3-AC67-4FBC-D613-C8C154AB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204337"/>
            <a:ext cx="1091717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2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A00D0-FE26-7726-3D3D-6F282998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66205"/>
            <a:ext cx="1137443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08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3A6D4-23E7-8A3B-B462-62D314408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2" y="0"/>
            <a:ext cx="10561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5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530C128-BE87-97DF-D204-2591A418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84" y="637439"/>
            <a:ext cx="7836927" cy="62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A39A7-7178-5DB7-8311-0C74C2529103}"/>
              </a:ext>
            </a:extLst>
          </p:cNvPr>
          <p:cNvSpPr txBox="1"/>
          <p:nvPr/>
        </p:nvSpPr>
        <p:spPr>
          <a:xfrm>
            <a:off x="3113679" y="239077"/>
            <a:ext cx="4020767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s-ES" b="0" dirty="0" err="1">
                <a:effectLst/>
                <a:latin typeface="Consolas" panose="020B0609020204030204" pitchFamily="49" charset="0"/>
              </a:rPr>
              <a:t>ExpectedHypervolumeImprovement</a:t>
            </a:r>
            <a:endParaRPr lang="es-E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and a chart of a graph&#10;&#10;AI-generated content may be incorrect.">
            <a:extLst>
              <a:ext uri="{FF2B5EF4-FFF2-40B4-BE49-F238E27FC236}">
                <a16:creationId xmlns:a16="http://schemas.microsoft.com/office/drawing/2014/main" id="{DA5118DF-9E53-937E-38F6-DB26145C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9047"/>
            <a:ext cx="9583487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6EA8B988-502E-71CF-1128-9592BF4F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7" y="0"/>
            <a:ext cx="931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09476D-FD7E-07B2-335B-71CC6289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4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39C8E6-8CEA-895F-CC8C-285482A1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04" y="0"/>
            <a:ext cx="9475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6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2487EC-BFC6-55D7-18A5-D7F42943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9047"/>
            <a:ext cx="9602540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17419</TotalTime>
  <Words>130</Words>
  <Application>Microsoft Office PowerPoint</Application>
  <PresentationFormat>Widescreen</PresentationFormat>
  <Paragraphs>20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-apple-system</vt:lpstr>
      <vt:lpstr>Aptos</vt:lpstr>
      <vt:lpstr>Aptos Display</vt:lpstr>
      <vt:lpstr>Arial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Dalmau</dc:creator>
  <cp:lastModifiedBy>David Dalmau</cp:lastModifiedBy>
  <cp:revision>7</cp:revision>
  <dcterms:created xsi:type="dcterms:W3CDTF">2025-04-16T06:44:13Z</dcterms:created>
  <dcterms:modified xsi:type="dcterms:W3CDTF">2025-12-18T00:02:19Z</dcterms:modified>
</cp:coreProperties>
</file>